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5" r:id="rId3"/>
    <p:sldId id="266" r:id="rId4"/>
    <p:sldId id="269" r:id="rId5"/>
    <p:sldId id="307" r:id="rId6"/>
    <p:sldId id="305" r:id="rId7"/>
    <p:sldId id="274" r:id="rId8"/>
    <p:sldId id="276" r:id="rId9"/>
    <p:sldId id="277" r:id="rId10"/>
    <p:sldId id="272" r:id="rId11"/>
    <p:sldId id="273" r:id="rId12"/>
    <p:sldId id="278" r:id="rId13"/>
    <p:sldId id="280" r:id="rId14"/>
    <p:sldId id="279" r:id="rId15"/>
    <p:sldId id="281" r:id="rId16"/>
    <p:sldId id="282" r:id="rId17"/>
    <p:sldId id="304" r:id="rId18"/>
    <p:sldId id="306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EAA550-2034-4F32-AB87-A28AE5B30509}" v="50" dt="2021-07-29T15:45:58.0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0" d="100"/>
          <a:sy n="40" d="100"/>
        </p:scale>
        <p:origin x="168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Schlaff" userId="1e8353fa4b4ed86e" providerId="LiveId" clId="{5AEAA550-2034-4F32-AB87-A28AE5B30509}"/>
    <pc:docChg chg="undo custSel addSld delSld modSld sldOrd">
      <pc:chgData name="Brian Schlaff" userId="1e8353fa4b4ed86e" providerId="LiveId" clId="{5AEAA550-2034-4F32-AB87-A28AE5B30509}" dt="2021-08-26T22:02:08.302" v="3528" actId="1076"/>
      <pc:docMkLst>
        <pc:docMk/>
      </pc:docMkLst>
      <pc:sldChg chg="addSp modSp mod">
        <pc:chgData name="Brian Schlaff" userId="1e8353fa4b4ed86e" providerId="LiveId" clId="{5AEAA550-2034-4F32-AB87-A28AE5B30509}" dt="2021-07-26T16:24:36.821" v="298" actId="732"/>
        <pc:sldMkLst>
          <pc:docMk/>
          <pc:sldMk cId="2472822056" sldId="266"/>
        </pc:sldMkLst>
        <pc:spChg chg="mod">
          <ac:chgData name="Brian Schlaff" userId="1e8353fa4b4ed86e" providerId="LiveId" clId="{5AEAA550-2034-4F32-AB87-A28AE5B30509}" dt="2021-07-26T16:21:26.638" v="280" actId="1076"/>
          <ac:spMkLst>
            <pc:docMk/>
            <pc:sldMk cId="2472822056" sldId="266"/>
            <ac:spMk id="4" creationId="{F4363B36-F2C6-43FC-97C3-3C0A171F941B}"/>
          </ac:spMkLst>
        </pc:spChg>
        <pc:picChg chg="add mod modCrop">
          <ac:chgData name="Brian Schlaff" userId="1e8353fa4b4ed86e" providerId="LiveId" clId="{5AEAA550-2034-4F32-AB87-A28AE5B30509}" dt="2021-07-26T16:24:36.821" v="298" actId="732"/>
          <ac:picMkLst>
            <pc:docMk/>
            <pc:sldMk cId="2472822056" sldId="266"/>
            <ac:picMk id="7" creationId="{E7250E18-EF78-4EC3-99E9-D1EF3A5FFA6C}"/>
          </ac:picMkLst>
        </pc:picChg>
      </pc:sldChg>
      <pc:sldChg chg="addSp delSp modSp mod ord">
        <pc:chgData name="Brian Schlaff" userId="1e8353fa4b4ed86e" providerId="LiveId" clId="{5AEAA550-2034-4F32-AB87-A28AE5B30509}" dt="2021-07-29T15:42:00.805" v="3497" actId="1076"/>
        <pc:sldMkLst>
          <pc:docMk/>
          <pc:sldMk cId="1749103393" sldId="269"/>
        </pc:sldMkLst>
        <pc:spChg chg="mod">
          <ac:chgData name="Brian Schlaff" userId="1e8353fa4b4ed86e" providerId="LiveId" clId="{5AEAA550-2034-4F32-AB87-A28AE5B30509}" dt="2021-07-26T16:16:33.228" v="71" actId="20577"/>
          <ac:spMkLst>
            <pc:docMk/>
            <pc:sldMk cId="1749103393" sldId="269"/>
            <ac:spMk id="2" creationId="{120CDAA9-2ED5-4BF5-9244-3B53485DF831}"/>
          </ac:spMkLst>
        </pc:spChg>
        <pc:spChg chg="mod">
          <ac:chgData name="Brian Schlaff" userId="1e8353fa4b4ed86e" providerId="LiveId" clId="{5AEAA550-2034-4F32-AB87-A28AE5B30509}" dt="2021-07-26T22:20:38.878" v="932" actId="20577"/>
          <ac:spMkLst>
            <pc:docMk/>
            <pc:sldMk cId="1749103393" sldId="269"/>
            <ac:spMk id="3" creationId="{E83D41CD-58EF-4B48-A55C-89147D5C96DC}"/>
          </ac:spMkLst>
        </pc:spChg>
        <pc:spChg chg="add mod">
          <ac:chgData name="Brian Schlaff" userId="1e8353fa4b4ed86e" providerId="LiveId" clId="{5AEAA550-2034-4F32-AB87-A28AE5B30509}" dt="2021-07-29T15:42:00.805" v="3497" actId="1076"/>
          <ac:spMkLst>
            <pc:docMk/>
            <pc:sldMk cId="1749103393" sldId="269"/>
            <ac:spMk id="6" creationId="{81618147-7EA7-47FA-97BC-BEB6BD3FB05C}"/>
          </ac:spMkLst>
        </pc:spChg>
        <pc:picChg chg="add mod modCrop">
          <ac:chgData name="Brian Schlaff" userId="1e8353fa4b4ed86e" providerId="LiveId" clId="{5AEAA550-2034-4F32-AB87-A28AE5B30509}" dt="2021-07-29T15:41:37.559" v="3478" actId="1076"/>
          <ac:picMkLst>
            <pc:docMk/>
            <pc:sldMk cId="1749103393" sldId="269"/>
            <ac:picMk id="5" creationId="{26B20E73-CAAD-4FC3-8189-4FC3DA993AE3}"/>
          </ac:picMkLst>
        </pc:picChg>
        <pc:picChg chg="add del mod modCrop">
          <ac:chgData name="Brian Schlaff" userId="1e8353fa4b4ed86e" providerId="LiveId" clId="{5AEAA550-2034-4F32-AB87-A28AE5B30509}" dt="2021-07-26T17:23:46.337" v="319" actId="478"/>
          <ac:picMkLst>
            <pc:docMk/>
            <pc:sldMk cId="1749103393" sldId="269"/>
            <ac:picMk id="5" creationId="{82EF6359-C2D7-4DC2-ACB9-FB5F578F4407}"/>
          </ac:picMkLst>
        </pc:picChg>
      </pc:sldChg>
      <pc:sldChg chg="modSp mod">
        <pc:chgData name="Brian Schlaff" userId="1e8353fa4b4ed86e" providerId="LiveId" clId="{5AEAA550-2034-4F32-AB87-A28AE5B30509}" dt="2021-07-26T18:37:00.567" v="434" actId="14100"/>
        <pc:sldMkLst>
          <pc:docMk/>
          <pc:sldMk cId="3713402638" sldId="273"/>
        </pc:sldMkLst>
        <pc:picChg chg="mod">
          <ac:chgData name="Brian Schlaff" userId="1e8353fa4b4ed86e" providerId="LiveId" clId="{5AEAA550-2034-4F32-AB87-A28AE5B30509}" dt="2021-07-26T18:37:00.567" v="434" actId="14100"/>
          <ac:picMkLst>
            <pc:docMk/>
            <pc:sldMk cId="3713402638" sldId="273"/>
            <ac:picMk id="5" creationId="{5B454CC2-8F5C-4AE3-B0ED-0696E9B2E53F}"/>
          </ac:picMkLst>
        </pc:picChg>
      </pc:sldChg>
      <pc:sldChg chg="addSp modSp mod ord">
        <pc:chgData name="Brian Schlaff" userId="1e8353fa4b4ed86e" providerId="LiveId" clId="{5AEAA550-2034-4F32-AB87-A28AE5B30509}" dt="2021-07-29T15:15:29.183" v="3468" actId="1076"/>
        <pc:sldMkLst>
          <pc:docMk/>
          <pc:sldMk cId="1668859838" sldId="274"/>
        </pc:sldMkLst>
        <pc:spChg chg="mod">
          <ac:chgData name="Brian Schlaff" userId="1e8353fa4b4ed86e" providerId="LiveId" clId="{5AEAA550-2034-4F32-AB87-A28AE5B30509}" dt="2021-07-29T15:14:32.074" v="3460" actId="1076"/>
          <ac:spMkLst>
            <pc:docMk/>
            <pc:sldMk cId="1668859838" sldId="274"/>
            <ac:spMk id="3" creationId="{3C334BF9-E1CF-46B3-9887-91940A2911E2}"/>
          </ac:spMkLst>
        </pc:spChg>
        <pc:spChg chg="add mod">
          <ac:chgData name="Brian Schlaff" userId="1e8353fa4b4ed86e" providerId="LiveId" clId="{5AEAA550-2034-4F32-AB87-A28AE5B30509}" dt="2021-07-29T15:15:29.183" v="3468" actId="1076"/>
          <ac:spMkLst>
            <pc:docMk/>
            <pc:sldMk cId="1668859838" sldId="274"/>
            <ac:spMk id="4" creationId="{38F10C2C-CD22-4B7C-960B-5D5E582634EC}"/>
          </ac:spMkLst>
        </pc:spChg>
        <pc:picChg chg="add mod">
          <ac:chgData name="Brian Schlaff" userId="1e8353fa4b4ed86e" providerId="LiveId" clId="{5AEAA550-2034-4F32-AB87-A28AE5B30509}" dt="2021-07-29T15:14:48.323" v="3461" actId="1076"/>
          <ac:picMkLst>
            <pc:docMk/>
            <pc:sldMk cId="1668859838" sldId="274"/>
            <ac:picMk id="2050" creationId="{95D60725-424A-4292-B0D5-AB934EC69FDB}"/>
          </ac:picMkLst>
        </pc:picChg>
      </pc:sldChg>
      <pc:sldChg chg="addSp delSp modSp add mod ord">
        <pc:chgData name="Brian Schlaff" userId="1e8353fa4b4ed86e" providerId="LiveId" clId="{5AEAA550-2034-4F32-AB87-A28AE5B30509}" dt="2021-07-29T14:50:56.224" v="3404" actId="20577"/>
        <pc:sldMkLst>
          <pc:docMk/>
          <pc:sldMk cId="2448274173" sldId="275"/>
        </pc:sldMkLst>
        <pc:spChg chg="mod">
          <ac:chgData name="Brian Schlaff" userId="1e8353fa4b4ed86e" providerId="LiveId" clId="{5AEAA550-2034-4F32-AB87-A28AE5B30509}" dt="2021-07-26T16:16:57.925" v="79" actId="20577"/>
          <ac:spMkLst>
            <pc:docMk/>
            <pc:sldMk cId="2448274173" sldId="275"/>
            <ac:spMk id="2" creationId="{F8A9C6F2-D52F-4884-8D04-B2B65F15A12F}"/>
          </ac:spMkLst>
        </pc:spChg>
        <pc:spChg chg="mod">
          <ac:chgData name="Brian Schlaff" userId="1e8353fa4b4ed86e" providerId="LiveId" clId="{5AEAA550-2034-4F32-AB87-A28AE5B30509}" dt="2021-07-29T14:50:56.224" v="3404" actId="20577"/>
          <ac:spMkLst>
            <pc:docMk/>
            <pc:sldMk cId="2448274173" sldId="275"/>
            <ac:spMk id="4" creationId="{F4363B36-F2C6-43FC-97C3-3C0A171F941B}"/>
          </ac:spMkLst>
        </pc:spChg>
        <pc:picChg chg="add mod modCrop">
          <ac:chgData name="Brian Schlaff" userId="1e8353fa4b4ed86e" providerId="LiveId" clId="{5AEAA550-2034-4F32-AB87-A28AE5B30509}" dt="2021-07-26T16:24:20.860" v="296" actId="1076"/>
          <ac:picMkLst>
            <pc:docMk/>
            <pc:sldMk cId="2448274173" sldId="275"/>
            <ac:picMk id="5" creationId="{23661E5E-2087-4D63-9836-9A4379A6FB1B}"/>
          </ac:picMkLst>
        </pc:picChg>
        <pc:picChg chg="del">
          <ac:chgData name="Brian Schlaff" userId="1e8353fa4b4ed86e" providerId="LiveId" clId="{5AEAA550-2034-4F32-AB87-A28AE5B30509}" dt="2021-07-26T16:22:15.918" v="285" actId="478"/>
          <ac:picMkLst>
            <pc:docMk/>
            <pc:sldMk cId="2448274173" sldId="275"/>
            <ac:picMk id="7" creationId="{E7250E18-EF78-4EC3-99E9-D1EF3A5FFA6C}"/>
          </ac:picMkLst>
        </pc:picChg>
      </pc:sldChg>
      <pc:sldChg chg="addSp delSp modSp add mod">
        <pc:chgData name="Brian Schlaff" userId="1e8353fa4b4ed86e" providerId="LiveId" clId="{5AEAA550-2034-4F32-AB87-A28AE5B30509}" dt="2021-07-26T18:35:36.824" v="432" actId="1076"/>
        <pc:sldMkLst>
          <pc:docMk/>
          <pc:sldMk cId="2698906857" sldId="276"/>
        </pc:sldMkLst>
        <pc:spChg chg="mod">
          <ac:chgData name="Brian Schlaff" userId="1e8353fa4b4ed86e" providerId="LiveId" clId="{5AEAA550-2034-4F32-AB87-A28AE5B30509}" dt="2021-07-26T18:29:41.308" v="392" actId="20577"/>
          <ac:spMkLst>
            <pc:docMk/>
            <pc:sldMk cId="2698906857" sldId="276"/>
            <ac:spMk id="2" creationId="{A327C7F8-8442-43D0-BF11-B7071BF38862}"/>
          </ac:spMkLst>
        </pc:spChg>
        <pc:spChg chg="del mod">
          <ac:chgData name="Brian Schlaff" userId="1e8353fa4b4ed86e" providerId="LiveId" clId="{5AEAA550-2034-4F32-AB87-A28AE5B30509}" dt="2021-07-26T18:31:43.578" v="408" actId="478"/>
          <ac:spMkLst>
            <pc:docMk/>
            <pc:sldMk cId="2698906857" sldId="276"/>
            <ac:spMk id="3" creationId="{3C334BF9-E1CF-46B3-9887-91940A2911E2}"/>
          </ac:spMkLst>
        </pc:spChg>
        <pc:spChg chg="add mod">
          <ac:chgData name="Brian Schlaff" userId="1e8353fa4b4ed86e" providerId="LiveId" clId="{5AEAA550-2034-4F32-AB87-A28AE5B30509}" dt="2021-07-26T18:33:53.730" v="422" actId="1076"/>
          <ac:spMkLst>
            <pc:docMk/>
            <pc:sldMk cId="2698906857" sldId="276"/>
            <ac:spMk id="9" creationId="{4E816F50-8597-4E52-9B63-25732397AECD}"/>
          </ac:spMkLst>
        </pc:spChg>
        <pc:picChg chg="add del mod modCrop">
          <ac:chgData name="Brian Schlaff" userId="1e8353fa4b4ed86e" providerId="LiveId" clId="{5AEAA550-2034-4F32-AB87-A28AE5B30509}" dt="2021-07-26T18:32:27.466" v="412" actId="478"/>
          <ac:picMkLst>
            <pc:docMk/>
            <pc:sldMk cId="2698906857" sldId="276"/>
            <ac:picMk id="5" creationId="{706A6805-1AAC-4614-9ADE-657E99432B50}"/>
          </ac:picMkLst>
        </pc:picChg>
        <pc:picChg chg="add mod">
          <ac:chgData name="Brian Schlaff" userId="1e8353fa4b4ed86e" providerId="LiveId" clId="{5AEAA550-2034-4F32-AB87-A28AE5B30509}" dt="2021-07-26T18:35:28.424" v="431" actId="1076"/>
          <ac:picMkLst>
            <pc:docMk/>
            <pc:sldMk cId="2698906857" sldId="276"/>
            <ac:picMk id="7" creationId="{AA21F088-57F8-46F9-AB1A-6A25510E7FD1}"/>
          </ac:picMkLst>
        </pc:picChg>
        <pc:picChg chg="add mod modCrop">
          <ac:chgData name="Brian Schlaff" userId="1e8353fa4b4ed86e" providerId="LiveId" clId="{5AEAA550-2034-4F32-AB87-A28AE5B30509}" dt="2021-07-26T18:35:36.824" v="432" actId="1076"/>
          <ac:picMkLst>
            <pc:docMk/>
            <pc:sldMk cId="2698906857" sldId="276"/>
            <ac:picMk id="11" creationId="{E345B957-E13D-4835-8C94-CCDB84132660}"/>
          </ac:picMkLst>
        </pc:picChg>
      </pc:sldChg>
      <pc:sldChg chg="addSp delSp modSp new mod">
        <pc:chgData name="Brian Schlaff" userId="1e8353fa4b4ed86e" providerId="LiveId" clId="{5AEAA550-2034-4F32-AB87-A28AE5B30509}" dt="2021-08-26T21:57:45.935" v="3512" actId="20577"/>
        <pc:sldMkLst>
          <pc:docMk/>
          <pc:sldMk cId="3682555324" sldId="277"/>
        </pc:sldMkLst>
        <pc:spChg chg="mod">
          <ac:chgData name="Brian Schlaff" userId="1e8353fa4b4ed86e" providerId="LiveId" clId="{5AEAA550-2034-4F32-AB87-A28AE5B30509}" dt="2021-07-26T18:41:02.585" v="516" actId="20577"/>
          <ac:spMkLst>
            <pc:docMk/>
            <pc:sldMk cId="3682555324" sldId="277"/>
            <ac:spMk id="2" creationId="{A37D7C31-1A9C-44C7-B13D-8860ED9B22D9}"/>
          </ac:spMkLst>
        </pc:spChg>
        <pc:spChg chg="del">
          <ac:chgData name="Brian Schlaff" userId="1e8353fa4b4ed86e" providerId="LiveId" clId="{5AEAA550-2034-4F32-AB87-A28AE5B30509}" dt="2021-07-26T18:39:50.825" v="436" actId="931"/>
          <ac:spMkLst>
            <pc:docMk/>
            <pc:sldMk cId="3682555324" sldId="277"/>
            <ac:spMk id="3" creationId="{E406E096-4251-4877-B392-7E65A2748D94}"/>
          </ac:spMkLst>
        </pc:spChg>
        <pc:spChg chg="add mod">
          <ac:chgData name="Brian Schlaff" userId="1e8353fa4b4ed86e" providerId="LiveId" clId="{5AEAA550-2034-4F32-AB87-A28AE5B30509}" dt="2021-08-26T21:57:45.935" v="3512" actId="20577"/>
          <ac:spMkLst>
            <pc:docMk/>
            <pc:sldMk cId="3682555324" sldId="277"/>
            <ac:spMk id="10" creationId="{18FA5342-6BD4-45CD-A84C-105691C859A0}"/>
          </ac:spMkLst>
        </pc:spChg>
        <pc:picChg chg="add mod">
          <ac:chgData name="Brian Schlaff" userId="1e8353fa4b4ed86e" providerId="LiveId" clId="{5AEAA550-2034-4F32-AB87-A28AE5B30509}" dt="2021-07-26T19:25:18.321" v="804" actId="1076"/>
          <ac:picMkLst>
            <pc:docMk/>
            <pc:sldMk cId="3682555324" sldId="277"/>
            <ac:picMk id="5" creationId="{A0E02ED9-E19D-4DE3-BD92-A3184D2EE4F1}"/>
          </ac:picMkLst>
        </pc:picChg>
        <pc:picChg chg="add mod">
          <ac:chgData name="Brian Schlaff" userId="1e8353fa4b4ed86e" providerId="LiveId" clId="{5AEAA550-2034-4F32-AB87-A28AE5B30509}" dt="2021-07-26T19:01:43.226" v="797" actId="14100"/>
          <ac:picMkLst>
            <pc:docMk/>
            <pc:sldMk cId="3682555324" sldId="277"/>
            <ac:picMk id="7" creationId="{30076D2B-C424-489E-A6FC-FC64799B8651}"/>
          </ac:picMkLst>
        </pc:picChg>
        <pc:picChg chg="add mod">
          <ac:chgData name="Brian Schlaff" userId="1e8353fa4b4ed86e" providerId="LiveId" clId="{5AEAA550-2034-4F32-AB87-A28AE5B30509}" dt="2021-07-26T19:25:18.681" v="805" actId="1076"/>
          <ac:picMkLst>
            <pc:docMk/>
            <pc:sldMk cId="3682555324" sldId="277"/>
            <ac:picMk id="9" creationId="{37010A2A-8826-4A06-BAF9-A06F404231C2}"/>
          </ac:picMkLst>
        </pc:picChg>
      </pc:sldChg>
      <pc:sldChg chg="addSp delSp modSp add mod">
        <pc:chgData name="Brian Schlaff" userId="1e8353fa4b4ed86e" providerId="LiveId" clId="{5AEAA550-2034-4F32-AB87-A28AE5B30509}" dt="2021-07-27T17:30:16.201" v="2563" actId="20577"/>
        <pc:sldMkLst>
          <pc:docMk/>
          <pc:sldMk cId="2240994775" sldId="278"/>
        </pc:sldMkLst>
        <pc:spChg chg="mod">
          <ac:chgData name="Brian Schlaff" userId="1e8353fa4b4ed86e" providerId="LiveId" clId="{5AEAA550-2034-4F32-AB87-A28AE5B30509}" dt="2021-07-27T17:01:26.865" v="1445" actId="20577"/>
          <ac:spMkLst>
            <pc:docMk/>
            <pc:sldMk cId="2240994775" sldId="278"/>
            <ac:spMk id="2" creationId="{81D3D1FE-5144-4D47-9190-5679B3918F6A}"/>
          </ac:spMkLst>
        </pc:spChg>
        <pc:spChg chg="add mod">
          <ac:chgData name="Brian Schlaff" userId="1e8353fa4b4ed86e" providerId="LiveId" clId="{5AEAA550-2034-4F32-AB87-A28AE5B30509}" dt="2021-07-27T17:30:16.201" v="2563" actId="20577"/>
          <ac:spMkLst>
            <pc:docMk/>
            <pc:sldMk cId="2240994775" sldId="278"/>
            <ac:spMk id="3" creationId="{A3E275DD-8620-4B77-9355-A3E44C42F855}"/>
          </ac:spMkLst>
        </pc:spChg>
        <pc:picChg chg="add mod">
          <ac:chgData name="Brian Schlaff" userId="1e8353fa4b4ed86e" providerId="LiveId" clId="{5AEAA550-2034-4F32-AB87-A28AE5B30509}" dt="2021-07-27T17:05:42.869" v="1845" actId="1076"/>
          <ac:picMkLst>
            <pc:docMk/>
            <pc:sldMk cId="2240994775" sldId="278"/>
            <ac:picMk id="4" creationId="{A56382AF-5FC5-449A-B93B-01C724671F64}"/>
          </ac:picMkLst>
        </pc:picChg>
        <pc:picChg chg="del">
          <ac:chgData name="Brian Schlaff" userId="1e8353fa4b4ed86e" providerId="LiveId" clId="{5AEAA550-2034-4F32-AB87-A28AE5B30509}" dt="2021-07-26T22:16:46.258" v="921" actId="478"/>
          <ac:picMkLst>
            <pc:docMk/>
            <pc:sldMk cId="2240994775" sldId="278"/>
            <ac:picMk id="5" creationId="{5B454CC2-8F5C-4AE3-B0ED-0696E9B2E53F}"/>
          </ac:picMkLst>
        </pc:picChg>
      </pc:sldChg>
      <pc:sldChg chg="addSp delSp modSp add mod ord">
        <pc:chgData name="Brian Schlaff" userId="1e8353fa4b4ed86e" providerId="LiveId" clId="{5AEAA550-2034-4F32-AB87-A28AE5B30509}" dt="2021-07-27T17:06:30.719" v="1852" actId="20577"/>
        <pc:sldMkLst>
          <pc:docMk/>
          <pc:sldMk cId="4044109032" sldId="279"/>
        </pc:sldMkLst>
        <pc:spChg chg="mod">
          <ac:chgData name="Brian Schlaff" userId="1e8353fa4b4ed86e" providerId="LiveId" clId="{5AEAA550-2034-4F32-AB87-A28AE5B30509}" dt="2021-07-27T17:06:30.719" v="1852" actId="20577"/>
          <ac:spMkLst>
            <pc:docMk/>
            <pc:sldMk cId="4044109032" sldId="279"/>
            <ac:spMk id="2" creationId="{81D3D1FE-5144-4D47-9190-5679B3918F6A}"/>
          </ac:spMkLst>
        </pc:spChg>
        <pc:picChg chg="del">
          <ac:chgData name="Brian Schlaff" userId="1e8353fa4b4ed86e" providerId="LiveId" clId="{5AEAA550-2034-4F32-AB87-A28AE5B30509}" dt="2021-07-27T16:39:28.917" v="934" actId="478"/>
          <ac:picMkLst>
            <pc:docMk/>
            <pc:sldMk cId="4044109032" sldId="279"/>
            <ac:picMk id="4" creationId="{A56382AF-5FC5-449A-B93B-01C724671F64}"/>
          </ac:picMkLst>
        </pc:picChg>
        <pc:picChg chg="add del mod">
          <ac:chgData name="Brian Schlaff" userId="1e8353fa4b4ed86e" providerId="LiveId" clId="{5AEAA550-2034-4F32-AB87-A28AE5B30509}" dt="2021-07-27T16:41:15.794" v="1025" actId="478"/>
          <ac:picMkLst>
            <pc:docMk/>
            <pc:sldMk cId="4044109032" sldId="279"/>
            <ac:picMk id="5" creationId="{8C6985EE-49ED-432E-A4C9-10CF01EA036B}"/>
          </ac:picMkLst>
        </pc:picChg>
        <pc:picChg chg="add del mod">
          <ac:chgData name="Brian Schlaff" userId="1e8353fa4b4ed86e" providerId="LiveId" clId="{5AEAA550-2034-4F32-AB87-A28AE5B30509}" dt="2021-07-27T16:41:26.384" v="1028" actId="478"/>
          <ac:picMkLst>
            <pc:docMk/>
            <pc:sldMk cId="4044109032" sldId="279"/>
            <ac:picMk id="7" creationId="{2E5C5A46-44E0-4910-B0FC-341365AC8748}"/>
          </ac:picMkLst>
        </pc:picChg>
        <pc:picChg chg="add del mod">
          <ac:chgData name="Brian Schlaff" userId="1e8353fa4b4ed86e" providerId="LiveId" clId="{5AEAA550-2034-4F32-AB87-A28AE5B30509}" dt="2021-07-27T16:42:52.610" v="1032" actId="478"/>
          <ac:picMkLst>
            <pc:docMk/>
            <pc:sldMk cId="4044109032" sldId="279"/>
            <ac:picMk id="9" creationId="{AEEDDEAC-A23A-4FB4-8DB7-D86196AA7448}"/>
          </ac:picMkLst>
        </pc:picChg>
        <pc:picChg chg="add mod">
          <ac:chgData name="Brian Schlaff" userId="1e8353fa4b4ed86e" providerId="LiveId" clId="{5AEAA550-2034-4F32-AB87-A28AE5B30509}" dt="2021-07-27T16:48:23.762" v="1130" actId="1076"/>
          <ac:picMkLst>
            <pc:docMk/>
            <pc:sldMk cId="4044109032" sldId="279"/>
            <ac:picMk id="11" creationId="{66B58CF1-E520-4849-97D5-B6265C671DAD}"/>
          </ac:picMkLst>
        </pc:picChg>
      </pc:sldChg>
      <pc:sldChg chg="modSp add mod">
        <pc:chgData name="Brian Schlaff" userId="1e8353fa4b4ed86e" providerId="LiveId" clId="{5AEAA550-2034-4F32-AB87-A28AE5B30509}" dt="2021-07-27T16:49:04.751" v="1200" actId="1076"/>
        <pc:sldMkLst>
          <pc:docMk/>
          <pc:sldMk cId="1868264286" sldId="280"/>
        </pc:sldMkLst>
        <pc:spChg chg="mod">
          <ac:chgData name="Brian Schlaff" userId="1e8353fa4b4ed86e" providerId="LiveId" clId="{5AEAA550-2034-4F32-AB87-A28AE5B30509}" dt="2021-07-27T16:48:52.232" v="1198" actId="20577"/>
          <ac:spMkLst>
            <pc:docMk/>
            <pc:sldMk cId="1868264286" sldId="280"/>
            <ac:spMk id="2" creationId="{81D3D1FE-5144-4D47-9190-5679B3918F6A}"/>
          </ac:spMkLst>
        </pc:spChg>
        <pc:picChg chg="mod">
          <ac:chgData name="Brian Schlaff" userId="1e8353fa4b4ed86e" providerId="LiveId" clId="{5AEAA550-2034-4F32-AB87-A28AE5B30509}" dt="2021-07-27T16:49:04.751" v="1200" actId="1076"/>
          <ac:picMkLst>
            <pc:docMk/>
            <pc:sldMk cId="1868264286" sldId="280"/>
            <ac:picMk id="5" creationId="{8C6985EE-49ED-432E-A4C9-10CF01EA036B}"/>
          </ac:picMkLst>
        </pc:picChg>
      </pc:sldChg>
      <pc:sldChg chg="addSp delSp modSp new mod">
        <pc:chgData name="Brian Schlaff" userId="1e8353fa4b4ed86e" providerId="LiveId" clId="{5AEAA550-2034-4F32-AB87-A28AE5B30509}" dt="2021-07-27T17:08:01.001" v="1969" actId="1076"/>
        <pc:sldMkLst>
          <pc:docMk/>
          <pc:sldMk cId="3165486154" sldId="281"/>
        </pc:sldMkLst>
        <pc:spChg chg="mod">
          <ac:chgData name="Brian Schlaff" userId="1e8353fa4b4ed86e" providerId="LiveId" clId="{5AEAA550-2034-4F32-AB87-A28AE5B30509}" dt="2021-07-27T16:49:27.322" v="1205" actId="20577"/>
          <ac:spMkLst>
            <pc:docMk/>
            <pc:sldMk cId="3165486154" sldId="281"/>
            <ac:spMk id="2" creationId="{AE29EA3A-3DD1-4FC5-AC5E-D829F2E4B081}"/>
          </ac:spMkLst>
        </pc:spChg>
        <pc:spChg chg="add del mod">
          <ac:chgData name="Brian Schlaff" userId="1e8353fa4b4ed86e" providerId="LiveId" clId="{5AEAA550-2034-4F32-AB87-A28AE5B30509}" dt="2021-07-27T16:56:45.385" v="1226"/>
          <ac:spMkLst>
            <pc:docMk/>
            <pc:sldMk cId="3165486154" sldId="281"/>
            <ac:spMk id="7" creationId="{57A5DE08-C981-427B-9F34-60C3FB1EB65C}"/>
          </ac:spMkLst>
        </pc:spChg>
        <pc:spChg chg="add mod">
          <ac:chgData name="Brian Schlaff" userId="1e8353fa4b4ed86e" providerId="LiveId" clId="{5AEAA550-2034-4F32-AB87-A28AE5B30509}" dt="2021-07-27T17:07:51.275" v="1967" actId="20577"/>
          <ac:spMkLst>
            <pc:docMk/>
            <pc:sldMk cId="3165486154" sldId="281"/>
            <ac:spMk id="8" creationId="{0CB036E9-ED80-4168-A68A-C86D6EC12809}"/>
          </ac:spMkLst>
        </pc:spChg>
        <pc:picChg chg="add del mod">
          <ac:chgData name="Brian Schlaff" userId="1e8353fa4b4ed86e" providerId="LiveId" clId="{5AEAA550-2034-4F32-AB87-A28AE5B30509}" dt="2021-07-27T16:45:51.938" v="1064" actId="478"/>
          <ac:picMkLst>
            <pc:docMk/>
            <pc:sldMk cId="3165486154" sldId="281"/>
            <ac:picMk id="4" creationId="{6643F132-E2C5-4A7B-9B1E-F9BD49222E7B}"/>
          </ac:picMkLst>
        </pc:picChg>
        <pc:picChg chg="add mod">
          <ac:chgData name="Brian Schlaff" userId="1e8353fa4b4ed86e" providerId="LiveId" clId="{5AEAA550-2034-4F32-AB87-A28AE5B30509}" dt="2021-07-27T17:08:01.001" v="1969" actId="1076"/>
          <ac:picMkLst>
            <pc:docMk/>
            <pc:sldMk cId="3165486154" sldId="281"/>
            <ac:picMk id="6" creationId="{6A346E7B-92E3-47E8-8646-129A17C8CB46}"/>
          </ac:picMkLst>
        </pc:picChg>
      </pc:sldChg>
      <pc:sldChg chg="addSp delSp modSp add mod">
        <pc:chgData name="Brian Schlaff" userId="1e8353fa4b4ed86e" providerId="LiveId" clId="{5AEAA550-2034-4F32-AB87-A28AE5B30509}" dt="2021-07-27T17:20:57.668" v="2005" actId="1076"/>
        <pc:sldMkLst>
          <pc:docMk/>
          <pc:sldMk cId="406381541" sldId="282"/>
        </pc:sldMkLst>
        <pc:spChg chg="mod">
          <ac:chgData name="Brian Schlaff" userId="1e8353fa4b4ed86e" providerId="LiveId" clId="{5AEAA550-2034-4F32-AB87-A28AE5B30509}" dt="2021-07-27T17:14:27.068" v="1989" actId="20577"/>
          <ac:spMkLst>
            <pc:docMk/>
            <pc:sldMk cId="406381541" sldId="282"/>
            <ac:spMk id="2" creationId="{AE29EA3A-3DD1-4FC5-AC5E-D829F2E4B081}"/>
          </ac:spMkLst>
        </pc:spChg>
        <pc:spChg chg="add mod ord">
          <ac:chgData name="Brian Schlaff" userId="1e8353fa4b4ed86e" providerId="LiveId" clId="{5AEAA550-2034-4F32-AB87-A28AE5B30509}" dt="2021-07-27T17:20:57.668" v="2005" actId="1076"/>
          <ac:spMkLst>
            <pc:docMk/>
            <pc:sldMk cId="406381541" sldId="282"/>
            <ac:spMk id="8" creationId="{5725339D-D93C-48F2-9343-A5DB9DE8D238}"/>
          </ac:spMkLst>
        </pc:spChg>
        <pc:spChg chg="add del mod">
          <ac:chgData name="Brian Schlaff" userId="1e8353fa4b4ed86e" providerId="LiveId" clId="{5AEAA550-2034-4F32-AB87-A28AE5B30509}" dt="2021-07-27T17:15:04.726" v="1993"/>
          <ac:spMkLst>
            <pc:docMk/>
            <pc:sldMk cId="406381541" sldId="282"/>
            <ac:spMk id="9" creationId="{3812ABD7-A613-4350-920A-923FF22B564F}"/>
          </ac:spMkLst>
        </pc:spChg>
        <pc:picChg chg="add del mod">
          <ac:chgData name="Brian Schlaff" userId="1e8353fa4b4ed86e" providerId="LiveId" clId="{5AEAA550-2034-4F32-AB87-A28AE5B30509}" dt="2021-07-27T17:19:59.500" v="1996" actId="478"/>
          <ac:picMkLst>
            <pc:docMk/>
            <pc:sldMk cId="406381541" sldId="282"/>
            <ac:picMk id="4" creationId="{187DD501-1A86-47E2-9EC4-52851E161CC4}"/>
          </ac:picMkLst>
        </pc:picChg>
        <pc:picChg chg="del">
          <ac:chgData name="Brian Schlaff" userId="1e8353fa4b4ed86e" providerId="LiveId" clId="{5AEAA550-2034-4F32-AB87-A28AE5B30509}" dt="2021-07-27T16:47:44.299" v="1125" actId="478"/>
          <ac:picMkLst>
            <pc:docMk/>
            <pc:sldMk cId="406381541" sldId="282"/>
            <ac:picMk id="6" creationId="{6A346E7B-92E3-47E8-8646-129A17C8CB46}"/>
          </ac:picMkLst>
        </pc:picChg>
        <pc:picChg chg="add del mod">
          <ac:chgData name="Brian Schlaff" userId="1e8353fa4b4ed86e" providerId="LiveId" clId="{5AEAA550-2034-4F32-AB87-A28AE5B30509}" dt="2021-07-27T17:20:23.997" v="1999" actId="478"/>
          <ac:picMkLst>
            <pc:docMk/>
            <pc:sldMk cId="406381541" sldId="282"/>
            <ac:picMk id="7" creationId="{D178BEC4-200A-4DD4-A8BB-A4D8F387C6E9}"/>
          </ac:picMkLst>
        </pc:picChg>
        <pc:picChg chg="add mod">
          <ac:chgData name="Brian Schlaff" userId="1e8353fa4b4ed86e" providerId="LiveId" clId="{5AEAA550-2034-4F32-AB87-A28AE5B30509}" dt="2021-07-27T17:20:06.201" v="1998" actId="1076"/>
          <ac:picMkLst>
            <pc:docMk/>
            <pc:sldMk cId="406381541" sldId="282"/>
            <ac:picMk id="11" creationId="{1EC53B62-AFE2-4464-8219-895B5E451B5E}"/>
          </ac:picMkLst>
        </pc:picChg>
        <pc:picChg chg="add mod">
          <ac:chgData name="Brian Schlaff" userId="1e8353fa4b4ed86e" providerId="LiveId" clId="{5AEAA550-2034-4F32-AB87-A28AE5B30509}" dt="2021-07-27T17:20:50.783" v="2004" actId="1076"/>
          <ac:picMkLst>
            <pc:docMk/>
            <pc:sldMk cId="406381541" sldId="282"/>
            <ac:picMk id="13" creationId="{4E8A0C8C-38B1-4218-ABC9-EABC92E15489}"/>
          </ac:picMkLst>
        </pc:picChg>
      </pc:sldChg>
      <pc:sldChg chg="delSp new del mod">
        <pc:chgData name="Brian Schlaff" userId="1e8353fa4b4ed86e" providerId="LiveId" clId="{5AEAA550-2034-4F32-AB87-A28AE5B30509}" dt="2021-07-27T17:21:25.427" v="2007" actId="47"/>
        <pc:sldMkLst>
          <pc:docMk/>
          <pc:sldMk cId="2337676439" sldId="283"/>
        </pc:sldMkLst>
        <pc:spChg chg="del">
          <ac:chgData name="Brian Schlaff" userId="1e8353fa4b4ed86e" providerId="LiveId" clId="{5AEAA550-2034-4F32-AB87-A28AE5B30509}" dt="2021-07-27T17:14:58.993" v="1991" actId="478"/>
          <ac:spMkLst>
            <pc:docMk/>
            <pc:sldMk cId="2337676439" sldId="283"/>
            <ac:spMk id="2" creationId="{B71016E8-058E-439B-800B-0A7111CD1859}"/>
          </ac:spMkLst>
        </pc:spChg>
      </pc:sldChg>
      <pc:sldChg chg="modSp add mod">
        <pc:chgData name="Brian Schlaff" userId="1e8353fa4b4ed86e" providerId="LiveId" clId="{5AEAA550-2034-4F32-AB87-A28AE5B30509}" dt="2021-07-27T17:33:01.399" v="2832" actId="20577"/>
        <pc:sldMkLst>
          <pc:docMk/>
          <pc:sldMk cId="3885825403" sldId="304"/>
        </pc:sldMkLst>
        <pc:spChg chg="mod">
          <ac:chgData name="Brian Schlaff" userId="1e8353fa4b4ed86e" providerId="LiveId" clId="{5AEAA550-2034-4F32-AB87-A28AE5B30509}" dt="2021-07-27T17:33:01.399" v="2832" actId="20577"/>
          <ac:spMkLst>
            <pc:docMk/>
            <pc:sldMk cId="3885825403" sldId="304"/>
            <ac:spMk id="3" creationId="{EB1CAF6F-C19C-46C6-87B7-21DA17E8B557}"/>
          </ac:spMkLst>
        </pc:spChg>
      </pc:sldChg>
      <pc:sldChg chg="addSp delSp modSp add del mod">
        <pc:chgData name="Brian Schlaff" userId="1e8353fa4b4ed86e" providerId="LiveId" clId="{5AEAA550-2034-4F32-AB87-A28AE5B30509}" dt="2021-07-28T23:11:04.285" v="2838" actId="2890"/>
        <pc:sldMkLst>
          <pc:docMk/>
          <pc:sldMk cId="122594383" sldId="305"/>
        </pc:sldMkLst>
        <pc:spChg chg="add del mod">
          <ac:chgData name="Brian Schlaff" userId="1e8353fa4b4ed86e" providerId="LiveId" clId="{5AEAA550-2034-4F32-AB87-A28AE5B30509}" dt="2021-07-28T23:11:03.752" v="2837" actId="478"/>
          <ac:spMkLst>
            <pc:docMk/>
            <pc:sldMk cId="122594383" sldId="305"/>
            <ac:spMk id="4" creationId="{7E61BC08-DA5E-447F-BA94-74470E77F2A1}"/>
          </ac:spMkLst>
        </pc:spChg>
        <pc:picChg chg="add del">
          <ac:chgData name="Brian Schlaff" userId="1e8353fa4b4ed86e" providerId="LiveId" clId="{5AEAA550-2034-4F32-AB87-A28AE5B30509}" dt="2021-07-28T23:11:03.752" v="2837" actId="478"/>
          <ac:picMkLst>
            <pc:docMk/>
            <pc:sldMk cId="122594383" sldId="305"/>
            <ac:picMk id="5" creationId="{A0E02ED9-E19D-4DE3-BD92-A3184D2EE4F1}"/>
          </ac:picMkLst>
        </pc:picChg>
      </pc:sldChg>
      <pc:sldChg chg="addSp delSp modSp add mod ord">
        <pc:chgData name="Brian Schlaff" userId="1e8353fa4b4ed86e" providerId="LiveId" clId="{5AEAA550-2034-4F32-AB87-A28AE5B30509}" dt="2021-08-26T22:02:08.302" v="3528" actId="1076"/>
        <pc:sldMkLst>
          <pc:docMk/>
          <pc:sldMk cId="288139157" sldId="305"/>
        </pc:sldMkLst>
        <pc:spChg chg="mod">
          <ac:chgData name="Brian Schlaff" userId="1e8353fa4b4ed86e" providerId="LiveId" clId="{5AEAA550-2034-4F32-AB87-A28AE5B30509}" dt="2021-07-28T23:35:39.028" v="3339" actId="1076"/>
          <ac:spMkLst>
            <pc:docMk/>
            <pc:sldMk cId="288139157" sldId="305"/>
            <ac:spMk id="2" creationId="{A327C7F8-8442-43D0-BF11-B7071BF38862}"/>
          </ac:spMkLst>
        </pc:spChg>
        <pc:spChg chg="add">
          <ac:chgData name="Brian Schlaff" userId="1e8353fa4b4ed86e" providerId="LiveId" clId="{5AEAA550-2034-4F32-AB87-A28AE5B30509}" dt="2021-08-26T21:58:41.925" v="3514"/>
          <ac:spMkLst>
            <pc:docMk/>
            <pc:sldMk cId="288139157" sldId="305"/>
            <ac:spMk id="3" creationId="{CCF13F5C-014B-4093-A24D-9449263740B4}"/>
          </ac:spMkLst>
        </pc:spChg>
        <pc:spChg chg="add del mod">
          <ac:chgData name="Brian Schlaff" userId="1e8353fa4b4ed86e" providerId="LiveId" clId="{5AEAA550-2034-4F32-AB87-A28AE5B30509}" dt="2021-08-26T21:58:48.357" v="3516" actId="478"/>
          <ac:spMkLst>
            <pc:docMk/>
            <pc:sldMk cId="288139157" sldId="305"/>
            <ac:spMk id="4" creationId="{B1BEC9A6-07AB-4546-888E-BF11C3E5C620}"/>
          </ac:spMkLst>
        </pc:spChg>
        <pc:spChg chg="del mod">
          <ac:chgData name="Brian Schlaff" userId="1e8353fa4b4ed86e" providerId="LiveId" clId="{5AEAA550-2034-4F32-AB87-A28AE5B30509}" dt="2021-07-28T23:11:47.729" v="2903" actId="478"/>
          <ac:spMkLst>
            <pc:docMk/>
            <pc:sldMk cId="288139157" sldId="305"/>
            <ac:spMk id="9" creationId="{4E816F50-8597-4E52-9B63-25732397AECD}"/>
          </ac:spMkLst>
        </pc:spChg>
        <pc:spChg chg="add del">
          <ac:chgData name="Brian Schlaff" userId="1e8353fa4b4ed86e" providerId="LiveId" clId="{5AEAA550-2034-4F32-AB87-A28AE5B30509}" dt="2021-07-29T14:48:10.148" v="3342" actId="478"/>
          <ac:spMkLst>
            <pc:docMk/>
            <pc:sldMk cId="288139157" sldId="305"/>
            <ac:spMk id="13" creationId="{96CEE895-8B85-441E-AFD8-24058AFC09D6}"/>
          </ac:spMkLst>
        </pc:spChg>
        <pc:picChg chg="add del mod">
          <ac:chgData name="Brian Schlaff" userId="1e8353fa4b4ed86e" providerId="LiveId" clId="{5AEAA550-2034-4F32-AB87-A28AE5B30509}" dt="2021-07-29T14:48:06.320" v="3340" actId="478"/>
          <ac:picMkLst>
            <pc:docMk/>
            <pc:sldMk cId="288139157" sldId="305"/>
            <ac:picMk id="4" creationId="{9F3BDDA3-5F62-4952-A812-1B2411675072}"/>
          </ac:picMkLst>
        </pc:picChg>
        <pc:picChg chg="add del mod">
          <ac:chgData name="Brian Schlaff" userId="1e8353fa4b4ed86e" providerId="LiveId" clId="{5AEAA550-2034-4F32-AB87-A28AE5B30509}" dt="2021-07-28T23:13:12.490" v="2916" actId="478"/>
          <ac:picMkLst>
            <pc:docMk/>
            <pc:sldMk cId="288139157" sldId="305"/>
            <ac:picMk id="6" creationId="{E0E42F17-54D4-4451-907C-B1CDE518D35F}"/>
          </ac:picMkLst>
        </pc:picChg>
        <pc:picChg chg="del">
          <ac:chgData name="Brian Schlaff" userId="1e8353fa4b4ed86e" providerId="LiveId" clId="{5AEAA550-2034-4F32-AB87-A28AE5B30509}" dt="2021-07-28T23:11:39.634" v="2901" actId="478"/>
          <ac:picMkLst>
            <pc:docMk/>
            <pc:sldMk cId="288139157" sldId="305"/>
            <ac:picMk id="7" creationId="{AA21F088-57F8-46F9-AB1A-6A25510E7FD1}"/>
          </ac:picMkLst>
        </pc:picChg>
        <pc:picChg chg="add mod">
          <ac:chgData name="Brian Schlaff" userId="1e8353fa4b4ed86e" providerId="LiveId" clId="{5AEAA550-2034-4F32-AB87-A28AE5B30509}" dt="2021-08-26T22:00:44.047" v="3522" actId="1076"/>
          <ac:picMkLst>
            <pc:docMk/>
            <pc:sldMk cId="288139157" sldId="305"/>
            <ac:picMk id="10" creationId="{8181DC82-12ED-4D6B-90EA-0B3DD0DFD250}"/>
          </ac:picMkLst>
        </pc:picChg>
        <pc:picChg chg="del">
          <ac:chgData name="Brian Schlaff" userId="1e8353fa4b4ed86e" providerId="LiveId" clId="{5AEAA550-2034-4F32-AB87-A28AE5B30509}" dt="2021-07-28T23:11:41.191" v="2902" actId="478"/>
          <ac:picMkLst>
            <pc:docMk/>
            <pc:sldMk cId="288139157" sldId="305"/>
            <ac:picMk id="11" creationId="{E345B957-E13D-4835-8C94-CCDB84132660}"/>
          </ac:picMkLst>
        </pc:picChg>
        <pc:picChg chg="add del mod">
          <ac:chgData name="Brian Schlaff" userId="1e8353fa4b4ed86e" providerId="LiveId" clId="{5AEAA550-2034-4F32-AB87-A28AE5B30509}" dt="2021-07-29T15:44:51.839" v="3500" actId="478"/>
          <ac:picMkLst>
            <pc:docMk/>
            <pc:sldMk cId="288139157" sldId="305"/>
            <ac:picMk id="1026" creationId="{D15F7A92-2EE3-4BA8-82A0-D6E0FD242D64}"/>
          </ac:picMkLst>
        </pc:picChg>
        <pc:picChg chg="add del mod">
          <ac:chgData name="Brian Schlaff" userId="1e8353fa4b4ed86e" providerId="LiveId" clId="{5AEAA550-2034-4F32-AB87-A28AE5B30509}" dt="2021-08-26T21:58:40.085" v="3513" actId="478"/>
          <ac:picMkLst>
            <pc:docMk/>
            <pc:sldMk cId="288139157" sldId="305"/>
            <ac:picMk id="1028" creationId="{72B9CCDE-F8D4-45AF-8B56-FBD528C69066}"/>
          </ac:picMkLst>
        </pc:picChg>
        <pc:picChg chg="add mod">
          <ac:chgData name="Brian Schlaff" userId="1e8353fa4b4ed86e" providerId="LiveId" clId="{5AEAA550-2034-4F32-AB87-A28AE5B30509}" dt="2021-08-26T22:02:08.302" v="3528" actId="1076"/>
          <ac:picMkLst>
            <pc:docMk/>
            <pc:sldMk cId="288139157" sldId="305"/>
            <ac:picMk id="1030" creationId="{BD5AA9C7-3DAE-4C54-86D9-33BBE3AACCEA}"/>
          </ac:picMkLst>
        </pc:picChg>
        <pc:picChg chg="add mod">
          <ac:chgData name="Brian Schlaff" userId="1e8353fa4b4ed86e" providerId="LiveId" clId="{5AEAA550-2034-4F32-AB87-A28AE5B30509}" dt="2021-08-26T22:01:59.378" v="3527" actId="1076"/>
          <ac:picMkLst>
            <pc:docMk/>
            <pc:sldMk cId="288139157" sldId="305"/>
            <ac:picMk id="1032" creationId="{EB962010-8AB1-4DDF-92DC-A372EC0316DF}"/>
          </ac:picMkLst>
        </pc:picChg>
      </pc:sldChg>
      <pc:sldChg chg="new del">
        <pc:chgData name="Brian Schlaff" userId="1e8353fa4b4ed86e" providerId="LiveId" clId="{5AEAA550-2034-4F32-AB87-A28AE5B30509}" dt="2021-07-28T23:10:26.049" v="2834" actId="47"/>
        <pc:sldMkLst>
          <pc:docMk/>
          <pc:sldMk cId="1555167038" sldId="305"/>
        </pc:sldMkLst>
      </pc:sldChg>
      <pc:sldChg chg="modSp add mod">
        <pc:chgData name="Brian Schlaff" userId="1e8353fa4b4ed86e" providerId="LiveId" clId="{5AEAA550-2034-4F32-AB87-A28AE5B30509}" dt="2021-07-28T23:17:05.779" v="3310" actId="5793"/>
        <pc:sldMkLst>
          <pc:docMk/>
          <pc:sldMk cId="1646953094" sldId="306"/>
        </pc:sldMkLst>
        <pc:spChg chg="mod">
          <ac:chgData name="Brian Schlaff" userId="1e8353fa4b4ed86e" providerId="LiveId" clId="{5AEAA550-2034-4F32-AB87-A28AE5B30509}" dt="2021-07-28T23:15:06.350" v="2957" actId="20577"/>
          <ac:spMkLst>
            <pc:docMk/>
            <pc:sldMk cId="1646953094" sldId="306"/>
            <ac:spMk id="2" creationId="{380D2680-BD92-46C3-B817-C26A9F8B3BAE}"/>
          </ac:spMkLst>
        </pc:spChg>
        <pc:spChg chg="mod">
          <ac:chgData name="Brian Schlaff" userId="1e8353fa4b4ed86e" providerId="LiveId" clId="{5AEAA550-2034-4F32-AB87-A28AE5B30509}" dt="2021-07-28T23:17:05.779" v="3310" actId="5793"/>
          <ac:spMkLst>
            <pc:docMk/>
            <pc:sldMk cId="1646953094" sldId="306"/>
            <ac:spMk id="3" creationId="{EB1CAF6F-C19C-46C6-87B7-21DA17E8B557}"/>
          </ac:spMkLst>
        </pc:spChg>
      </pc:sldChg>
      <pc:sldChg chg="addSp delSp modSp add mod">
        <pc:chgData name="Brian Schlaff" userId="1e8353fa4b4ed86e" providerId="LiveId" clId="{5AEAA550-2034-4F32-AB87-A28AE5B30509}" dt="2021-07-29T14:55:00.642" v="3451" actId="1076"/>
        <pc:sldMkLst>
          <pc:docMk/>
          <pc:sldMk cId="2892072863" sldId="307"/>
        </pc:sldMkLst>
        <pc:spChg chg="mod">
          <ac:chgData name="Brian Schlaff" userId="1e8353fa4b4ed86e" providerId="LiveId" clId="{5AEAA550-2034-4F32-AB87-A28AE5B30509}" dt="2021-07-29T14:55:00.642" v="3451" actId="1076"/>
          <ac:spMkLst>
            <pc:docMk/>
            <pc:sldMk cId="2892072863" sldId="307"/>
            <ac:spMk id="2" creationId="{120CDAA9-2ED5-4BF5-9244-3B53485DF831}"/>
          </ac:spMkLst>
        </pc:spChg>
        <pc:spChg chg="del">
          <ac:chgData name="Brian Schlaff" userId="1e8353fa4b4ed86e" providerId="LiveId" clId="{5AEAA550-2034-4F32-AB87-A28AE5B30509}" dt="2021-07-29T14:51:31.141" v="3435" actId="478"/>
          <ac:spMkLst>
            <pc:docMk/>
            <pc:sldMk cId="2892072863" sldId="307"/>
            <ac:spMk id="3" creationId="{E83D41CD-58EF-4B48-A55C-89147D5C96DC}"/>
          </ac:spMkLst>
        </pc:spChg>
        <pc:spChg chg="add del mod">
          <ac:chgData name="Brian Schlaff" userId="1e8353fa4b4ed86e" providerId="LiveId" clId="{5AEAA550-2034-4F32-AB87-A28AE5B30509}" dt="2021-07-29T14:51:33.342" v="3436" actId="478"/>
          <ac:spMkLst>
            <pc:docMk/>
            <pc:sldMk cId="2892072863" sldId="307"/>
            <ac:spMk id="5" creationId="{7F54F1F7-4CB9-420E-83D0-81696DADD2E5}"/>
          </ac:spMkLst>
        </pc:spChg>
        <pc:picChg chg="add mod">
          <ac:chgData name="Brian Schlaff" userId="1e8353fa4b4ed86e" providerId="LiveId" clId="{5AEAA550-2034-4F32-AB87-A28AE5B30509}" dt="2021-07-29T14:52:22.035" v="3445" actId="1076"/>
          <ac:picMkLst>
            <pc:docMk/>
            <pc:sldMk cId="2892072863" sldId="307"/>
            <ac:picMk id="7" creationId="{726CEF0C-C997-4C12-9E08-BA593DE9B1D3}"/>
          </ac:picMkLst>
        </pc:picChg>
        <pc:picChg chg="add mod">
          <ac:chgData name="Brian Schlaff" userId="1e8353fa4b4ed86e" providerId="LiveId" clId="{5AEAA550-2034-4F32-AB87-A28AE5B30509}" dt="2021-07-29T14:54:55.218" v="3450" actId="14100"/>
          <ac:picMkLst>
            <pc:docMk/>
            <pc:sldMk cId="2892072863" sldId="307"/>
            <ac:picMk id="9" creationId="{A8311432-78A3-4A8B-8365-A3D867ED9020}"/>
          </ac:picMkLst>
        </pc:picChg>
      </pc:sldChg>
    </pc:docChg>
  </pc:docChgLst>
</pc:chgInfo>
</file>

<file path=ppt/media/image1.png>
</file>

<file path=ppt/media/image10.jpeg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png>
</file>

<file path=ppt/media/image2.jpg>
</file>

<file path=ppt/media/image20.png>
</file>

<file path=ppt/media/image21.tmp>
</file>

<file path=ppt/media/image22.png>
</file>

<file path=ppt/media/image23.png>
</file>

<file path=ppt/media/image3.jpg>
</file>

<file path=ppt/media/image4.tmp>
</file>

<file path=ppt/media/image5.tmp>
</file>

<file path=ppt/media/image6.tmp>
</file>

<file path=ppt/media/image7.tmp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40A8-03FF-4A73-950F-29B46CF1B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70A77-60C6-43B1-BA23-78AE2CE49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F1586-9B5C-4B09-A0DF-D7F9E078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6E792-85EA-4EF2-B275-CA95E5A2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A18EB-570C-4D8A-872D-C1AA25ED9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8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6D7B-AB47-45A2-A11B-A0774DBD8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BF09C9-7893-4493-9101-0515C5372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BC073-B7EF-4141-A1FC-85E0EFB0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682FA-9EFE-4198-B840-6BCC481C0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5EA01-1638-4FB2-A7FA-030BDF69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98D7D-2429-4105-A8AC-CAE2F7D54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2CD65E-E560-493D-939A-C81E1D28DD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D7ADE-5451-40CF-A9C4-2BA4B7F8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7A3F3-E3CA-4115-A247-BEFC6688E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D7DEC-6264-4837-8F54-7CB36A682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42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B9819-734F-46DB-88FF-C0ECDBFB2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1BBC-7E84-403A-9C07-D4932108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092DA-8A98-4F35-B698-A431CCCC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0DAD5-B25D-4E01-AB98-CDF63068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D420C-5F3D-4E73-ADC5-BA255CFDF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67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EF395-927D-47D8-AE85-796E4C12D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FCFE2-53F5-4B56-BBBC-ACCD42F68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D0347-87BB-46C3-898E-1E02950D4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E9F7D-ED77-4AF1-AF94-FB42213D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50A08-300F-4AFA-B76F-672C856B4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57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53A8-9FA5-4793-A044-07FF55B9C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A2121-B80E-4185-99B4-E9717D170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8273ED-FC02-45F8-A81D-D6480B833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6C4FA-8E21-4721-B15E-1D656803F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CBE7F1-89FA-42A4-8AAC-76C84ACF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FFCDA-6CC6-45B3-AB9F-AE24F5E58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58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0AD5E-536F-4993-B2AE-E93ABEE0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438F8-FD98-49BA-9F18-BDB0BA8EB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7CA00-FC5D-46A0-AAB8-9E1C474DC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F1A024-FFF6-4C1C-9376-7BFBBE5AE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F7E143-D2C2-4480-8983-D2DF8D55F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B43D4D-3EA9-49A5-A877-A024088D5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9F0516-2FE1-4854-8B79-57762CC02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181AC8-F475-4610-81A8-0BD5B66B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26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807B3-FCCA-473A-813E-BEB189E92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4B5B3A-1CCC-4BB0-A278-5FD05FB9A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9182D-40A3-43A3-92EE-A137CF7CB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91694-A923-423D-BD58-65A3B6099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21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CF9EA-4CEE-4618-A56E-7B0953FE1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C7DC03-ADCC-435B-8D67-549A51C2B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D32373-7C7F-4B8F-9877-D677DCC8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34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0149-4E05-4C4A-8FB6-3BEAD85BA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47216-9F84-429C-8117-D6B27A561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C9E4B-1957-4874-88E8-A7FF466B7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DF515-2189-4922-9481-3F3F4B87E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AE9E0-A265-47B4-98C9-27A30228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69D74-A156-4F42-9A35-E1043208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4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25D60-59D8-42CB-A2FD-B11027B96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2575A3-B77F-4BDF-ADEA-D2FD5D301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9E5BE-37A1-4E9A-99DE-C9E31E55E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F839B-75B8-4FE8-8759-2C092FD8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98AEF-BF08-43B1-A980-8864AF2BB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B2F08F-CE35-4B3C-A55C-78DCAE8F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0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1663A2-4155-4E8E-9F68-75E147673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FFC55-88A1-42C5-BD49-1D4F90087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F95E6-6C37-47CC-BC38-6F9F57289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01668-6948-4C1E-B815-876949996A46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72B86-6FC2-4BD0-BEAC-501002E550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BBDDD-128A-4E1A-A193-5471F6244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14087-2DFE-4A55-8C42-DC7FC2E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67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earthengine.google.com/3df4c67181acdd06ad79279bc4f24107" TargetMode="External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84600A-D3B5-431F-BB0B-C3B7651F66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3019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4E3DF-CEC5-4A8E-91BC-412AD57AA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400" b="1" dirty="0"/>
              <a:t>Deriving Above Ground Biomass  using Modis NDVI in Google Earth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012BB-EC79-422B-89FB-D8C7E6DBD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/>
              <a:t>Sandy 3 Allotment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745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D1FE-5144-4D47-9190-5679B391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295"/>
            <a:ext cx="10515600" cy="1325563"/>
          </a:xfrm>
        </p:spPr>
        <p:txBody>
          <a:bodyPr/>
          <a:lstStyle/>
          <a:p>
            <a:r>
              <a:rPr lang="en-US" dirty="0"/>
              <a:t>Comparison of Modis Derived AGB and Rangeland App AGB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7FFE07B-5C01-49A1-8784-F343F57AE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1" b="2456"/>
          <a:stretch/>
        </p:blipFill>
        <p:spPr>
          <a:xfrm>
            <a:off x="1239269" y="1490858"/>
            <a:ext cx="9713461" cy="465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6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D1FE-5144-4D47-9190-5679B391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295"/>
            <a:ext cx="10515600" cy="1325563"/>
          </a:xfrm>
        </p:spPr>
        <p:txBody>
          <a:bodyPr/>
          <a:lstStyle/>
          <a:p>
            <a:r>
              <a:rPr lang="en-US" dirty="0"/>
              <a:t>Comparison of Modis Derived AGB and Rangeland App AGB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B454CC2-8F5C-4AE3-B0ED-0696E9B2E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9" b="3126"/>
          <a:stretch/>
        </p:blipFill>
        <p:spPr>
          <a:xfrm>
            <a:off x="1274906" y="1490858"/>
            <a:ext cx="9642187" cy="465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02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D1FE-5144-4D47-9190-5679B391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295"/>
            <a:ext cx="10744200" cy="1325563"/>
          </a:xfrm>
        </p:spPr>
        <p:txBody>
          <a:bodyPr>
            <a:normAutofit/>
          </a:bodyPr>
          <a:lstStyle/>
          <a:p>
            <a:r>
              <a:rPr lang="en-US" dirty="0"/>
              <a:t>Periodic relationships between NDVI and water balance variables during growing season </a:t>
            </a:r>
          </a:p>
        </p:txBody>
      </p:sp>
      <p:pic>
        <p:nvPicPr>
          <p:cNvPr id="4" name="Picture 3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A56382AF-5FC5-449A-B93B-01C724671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560" y="1686560"/>
            <a:ext cx="7586134" cy="45516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E275DD-8620-4B77-9355-A3E44C42F855}"/>
              </a:ext>
            </a:extLst>
          </p:cNvPr>
          <p:cNvSpPr txBox="1"/>
          <p:nvPr/>
        </p:nvSpPr>
        <p:spPr>
          <a:xfrm>
            <a:off x="235670" y="1753971"/>
            <a:ext cx="39908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split into 16-day periods based on Modis imaging collection windows (23 periods altogether)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Growing season from March to October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5-fold cross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of train data r2 values after cross validation reported and used to determine best predictor during each period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of test data </a:t>
            </a:r>
            <a:r>
              <a:rPr lang="en-US" dirty="0" err="1"/>
              <a:t>rMSE</a:t>
            </a:r>
            <a:r>
              <a:rPr lang="en-US" dirty="0"/>
              <a:t> after cross validation reported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994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D1FE-5144-4D47-9190-5679B391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295"/>
            <a:ext cx="10515600" cy="1325563"/>
          </a:xfrm>
        </p:spPr>
        <p:txBody>
          <a:bodyPr/>
          <a:lstStyle/>
          <a:p>
            <a:r>
              <a:rPr lang="en-US" dirty="0"/>
              <a:t>Modis derived NDVI data from 2016-2021 growing seasons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6985EE-49ED-432E-A4C9-10CF01EA0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09" y="1699918"/>
            <a:ext cx="11352381" cy="405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4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D1FE-5144-4D47-9190-5679B3918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5295"/>
            <a:ext cx="10515600" cy="1325563"/>
          </a:xfrm>
        </p:spPr>
        <p:txBody>
          <a:bodyPr/>
          <a:lstStyle/>
          <a:p>
            <a:r>
              <a:rPr lang="en-US" dirty="0"/>
              <a:t>Modis derived NDVI with </a:t>
            </a:r>
            <a:r>
              <a:rPr lang="en-US" dirty="0" err="1"/>
              <a:t>Savitsky</a:t>
            </a:r>
            <a:r>
              <a:rPr lang="en-US" dirty="0"/>
              <a:t> </a:t>
            </a:r>
            <a:r>
              <a:rPr lang="en-US" dirty="0" err="1"/>
              <a:t>Golay</a:t>
            </a:r>
            <a:r>
              <a:rPr lang="en-US" dirty="0"/>
              <a:t> smoothing filter applied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B58CF1-E520-4849-97D5-B6265C671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09" y="1695834"/>
            <a:ext cx="11352381" cy="405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109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EA3A-3DD1-4FC5-AC5E-D829F2E4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</a:t>
            </a:r>
            <a:r>
              <a:rPr lang="en-US" dirty="0" err="1"/>
              <a:t>rMSE</a:t>
            </a:r>
            <a:r>
              <a:rPr lang="en-US" dirty="0"/>
              <a:t> ARIMAX models with different features</a:t>
            </a:r>
          </a:p>
        </p:txBody>
      </p:sp>
      <p:pic>
        <p:nvPicPr>
          <p:cNvPr id="6" name="Picture 5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6A346E7B-92E3-47E8-8646-129A17C8C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498" y="1070080"/>
            <a:ext cx="2435758" cy="56237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B036E9-ED80-4168-A68A-C86D6EC12809}"/>
              </a:ext>
            </a:extLst>
          </p:cNvPr>
          <p:cNvSpPr txBox="1"/>
          <p:nvPr/>
        </p:nvSpPr>
        <p:spPr>
          <a:xfrm>
            <a:off x="1513839" y="2346960"/>
            <a:ext cx="49906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2000 – 2015 Growing Season data used to train </a:t>
            </a:r>
            <a:r>
              <a:rPr lang="en-US" sz="2000" dirty="0" err="1"/>
              <a:t>Arimax</a:t>
            </a:r>
            <a:r>
              <a:rPr lang="en-US" sz="2000" dirty="0"/>
              <a:t>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2016 – 2021 data used as hold out test data in order to calculate</a:t>
            </a:r>
          </a:p>
        </p:txBody>
      </p:sp>
    </p:spTree>
    <p:extLst>
      <p:ext uri="{BB962C8B-B14F-4D97-AF65-F5344CB8AC3E}">
        <p14:creationId xmlns:p14="http://schemas.microsoft.com/office/powerpoint/2010/main" val="3165486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EA3A-3DD1-4FC5-AC5E-D829F2E4B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15659"/>
            <a:ext cx="10515600" cy="1325563"/>
          </a:xfrm>
        </p:spPr>
        <p:txBody>
          <a:bodyPr/>
          <a:lstStyle/>
          <a:p>
            <a:r>
              <a:rPr lang="en-US" dirty="0"/>
              <a:t>Soil Moisture is predictor with lowest Root MSE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53B62-AFE2-4464-8219-895B5E451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479" y="1032642"/>
            <a:ext cx="8497040" cy="30801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8A0C8C-38B1-4218-ABC9-EABC92E15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090" y="4112819"/>
            <a:ext cx="7677817" cy="27396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25339D-D93C-48F2-9343-A5DB9DE8D238}"/>
              </a:ext>
            </a:extLst>
          </p:cNvPr>
          <p:cNvSpPr txBox="1"/>
          <p:nvPr/>
        </p:nvSpPr>
        <p:spPr>
          <a:xfrm>
            <a:off x="3130466" y="6273009"/>
            <a:ext cx="2777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rMSE</a:t>
            </a:r>
            <a:r>
              <a:rPr lang="en-US" b="1" dirty="0"/>
              <a:t> =  0.0136762</a:t>
            </a:r>
          </a:p>
        </p:txBody>
      </p:sp>
    </p:spTree>
    <p:extLst>
      <p:ext uri="{BB962C8B-B14F-4D97-AF65-F5344CB8AC3E}">
        <p14:creationId xmlns:p14="http://schemas.microsoft.com/office/powerpoint/2010/main" val="406381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2680-BD92-46C3-B817-C26A9F8B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CAF6F-C19C-46C6-87B7-21DA17E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Modis derived NDVI can be used to approximate above ground biomass in the Sandy-3 allotment</a:t>
            </a:r>
          </a:p>
          <a:p>
            <a:endParaRPr lang="en-US" dirty="0"/>
          </a:p>
          <a:p>
            <a:r>
              <a:rPr lang="en-US" dirty="0"/>
              <a:t>Strong linear relationships between periodic water balance variables and NDVI persist from late April through July. </a:t>
            </a:r>
          </a:p>
          <a:p>
            <a:endParaRPr lang="en-US" dirty="0"/>
          </a:p>
          <a:p>
            <a:r>
              <a:rPr lang="en-US" dirty="0"/>
              <a:t>Water balance variables can be used as a proxy for NDVI, especially during the height of the growing season (May 25 to June 25).</a:t>
            </a:r>
          </a:p>
          <a:p>
            <a:endParaRPr lang="en-US" dirty="0"/>
          </a:p>
          <a:p>
            <a:r>
              <a:rPr lang="en-US" dirty="0"/>
              <a:t>Single variable linear relationships showed lower root mean squared error with test data than </a:t>
            </a:r>
            <a:r>
              <a:rPr lang="en-US" dirty="0" err="1"/>
              <a:t>Arimax</a:t>
            </a:r>
            <a:r>
              <a:rPr lang="en-US" dirty="0"/>
              <a:t> models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25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D2680-BD92-46C3-B817-C26A9F8B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Areas of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CAF6F-C19C-46C6-87B7-21DA17E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Collect clippings from Sandy-3 allotment to validate AGB estimates, or build site specific relationship between NDVI and AGB</a:t>
            </a:r>
          </a:p>
          <a:p>
            <a:endParaRPr lang="en-US" dirty="0"/>
          </a:p>
          <a:p>
            <a:r>
              <a:rPr lang="en-US" dirty="0"/>
              <a:t>Developing Water balance relationships with </a:t>
            </a:r>
            <a:r>
              <a:rPr lang="en-US" dirty="0" err="1"/>
              <a:t>Gridmet</a:t>
            </a:r>
            <a:r>
              <a:rPr lang="en-US" dirty="0"/>
              <a:t> data to be able to forecast AGB at the Sandy-3 allotment 30 days out.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530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D4D4-323D-4CB5-8553-7ADCB946B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0F403-E8B6-4651-B026-A039BFC91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sz="1800" b="0" i="0" u="none" strike="noStrike" baseline="0" dirty="0">
                <a:latin typeface="Lato-Regular"/>
              </a:rPr>
              <a:t>[1] </a:t>
            </a:r>
            <a:r>
              <a:rPr lang="en-US" sz="1800" dirty="0">
                <a:latin typeface="Lato-Regular"/>
              </a:rPr>
              <a:t>Nakano</a:t>
            </a:r>
            <a:r>
              <a:rPr lang="en-US" sz="1800" b="0" i="0" u="none" strike="noStrike" baseline="0" dirty="0">
                <a:latin typeface="Lato-Regular"/>
              </a:rPr>
              <a:t>, </a:t>
            </a:r>
            <a:r>
              <a:rPr lang="en-US" sz="1800" dirty="0">
                <a:latin typeface="Lato-Regular"/>
              </a:rPr>
              <a:t>T.</a:t>
            </a:r>
            <a:r>
              <a:rPr lang="en-US" sz="1800" b="0" i="0" u="none" strike="noStrike" baseline="0" dirty="0">
                <a:latin typeface="Lato-Regular"/>
              </a:rPr>
              <a:t>, </a:t>
            </a:r>
            <a:r>
              <a:rPr lang="en-US" sz="1800" b="0" i="0" u="none" strike="noStrike" baseline="0" dirty="0" err="1">
                <a:latin typeface="Lato-Regular"/>
              </a:rPr>
              <a:t>Bavuudorj</a:t>
            </a:r>
            <a:r>
              <a:rPr lang="en-US" sz="1800" b="0" i="0" u="none" strike="noStrike" baseline="0" dirty="0">
                <a:latin typeface="Lato-Regular"/>
              </a:rPr>
              <a:t>, B., G. </a:t>
            </a:r>
            <a:r>
              <a:rPr lang="en-US" sz="1800" b="0" i="0" u="none" strike="noStrike" baseline="0" dirty="0" err="1">
                <a:latin typeface="Lato-Regular"/>
              </a:rPr>
              <a:t>Urianhai</a:t>
            </a:r>
            <a:r>
              <a:rPr lang="en-US" sz="1800" b="0" i="0" u="none" strike="noStrike" baseline="0" dirty="0">
                <a:latin typeface="Lato-Regular"/>
              </a:rPr>
              <a:t>, N., Shinoda, A. (2013). Monitoring aboveground biomass in semiarid grasslands using MODIS images. </a:t>
            </a:r>
            <a:r>
              <a:rPr lang="en-US" sz="1800" i="1" dirty="0">
                <a:latin typeface="Lato-Italic"/>
              </a:rPr>
              <a:t>Journal of Agricultural Meteorology</a:t>
            </a:r>
            <a:r>
              <a:rPr lang="en-US" sz="1800" b="0" i="0" u="none" strike="noStrike" baseline="0" dirty="0">
                <a:latin typeface="Lato-Regular"/>
              </a:rPr>
              <a:t>, </a:t>
            </a:r>
            <a:r>
              <a:rPr lang="en-US" sz="1800" i="1" dirty="0">
                <a:latin typeface="Lato-Italic"/>
              </a:rPr>
              <a:t>69 </a:t>
            </a:r>
            <a:r>
              <a:rPr lang="en-US" sz="1800" b="0" i="0" u="none" strike="noStrike" baseline="0" dirty="0">
                <a:latin typeface="Lato-Regular"/>
              </a:rPr>
              <a:t>(1), </a:t>
            </a:r>
            <a:r>
              <a:rPr lang="en-US" sz="1800" dirty="0">
                <a:latin typeface="Lato-Regular"/>
              </a:rPr>
              <a:t>33</a:t>
            </a:r>
            <a:r>
              <a:rPr lang="en-US" sz="1800" b="0" i="0" u="none" strike="noStrike" baseline="0" dirty="0">
                <a:latin typeface="Lato-Regular"/>
              </a:rPr>
              <a:t>–39.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09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9C6F2-D52F-4884-8D04-B2B65F15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363B36-F2C6-43FC-97C3-3C0A171F941B}"/>
              </a:ext>
            </a:extLst>
          </p:cNvPr>
          <p:cNvSpPr txBox="1"/>
          <p:nvPr/>
        </p:nvSpPr>
        <p:spPr>
          <a:xfrm>
            <a:off x="671659" y="1690688"/>
            <a:ext cx="522952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Develop a way to estimate above ground biomass (AGB) in Google Earth Engine using NDVI data at Sandy-3 Allotment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Develop periodic relationships between water balance variables and NDVI at Sandy-3 Allotment</a:t>
            </a:r>
          </a:p>
        </p:txBody>
      </p:sp>
      <p:pic>
        <p:nvPicPr>
          <p:cNvPr id="5" name="Picture 4" descr="A picture containing sky, outdoor, mountain, valley&#10;&#10;Description automatically generated">
            <a:extLst>
              <a:ext uri="{FF2B5EF4-FFF2-40B4-BE49-F238E27FC236}">
                <a16:creationId xmlns:a16="http://schemas.microsoft.com/office/drawing/2014/main" id="{23661E5E-2087-4D63-9836-9A4379A6FB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6" r="31055"/>
          <a:stretch/>
        </p:blipFill>
        <p:spPr>
          <a:xfrm>
            <a:off x="6425019" y="620395"/>
            <a:ext cx="5411382" cy="587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74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9C6F2-D52F-4884-8D04-B2B65F15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363B36-F2C6-43FC-97C3-3C0A171F941B}"/>
              </a:ext>
            </a:extLst>
          </p:cNvPr>
          <p:cNvSpPr txBox="1"/>
          <p:nvPr/>
        </p:nvSpPr>
        <p:spPr>
          <a:xfrm>
            <a:off x="671659" y="1690688"/>
            <a:ext cx="522952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CARE HQ daily station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MODIS Terra 16-Day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Daymet</a:t>
            </a:r>
            <a:r>
              <a:rPr lang="en-US" sz="2800" dirty="0"/>
              <a:t> daily 1km at Sandy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Used to fill blank missing data in CARE HQ daily station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Vp</a:t>
            </a:r>
            <a:r>
              <a:rPr lang="en-US" sz="2400" dirty="0"/>
              <a:t>, SWE, and </a:t>
            </a:r>
            <a:r>
              <a:rPr lang="en-US" sz="2400" dirty="0" err="1"/>
              <a:t>sRad</a:t>
            </a:r>
            <a:r>
              <a:rPr lang="en-US" sz="2400" dirty="0"/>
              <a:t> (incorporated through 2020)</a:t>
            </a:r>
          </a:p>
        </p:txBody>
      </p:sp>
      <p:pic>
        <p:nvPicPr>
          <p:cNvPr id="7" name="Picture 6" descr="A picture containing outdoor, mountain, sky, valley&#10;&#10;Description automatically generated">
            <a:extLst>
              <a:ext uri="{FF2B5EF4-FFF2-40B4-BE49-F238E27FC236}">
                <a16:creationId xmlns:a16="http://schemas.microsoft.com/office/drawing/2014/main" id="{E7250E18-EF78-4EC3-99E9-D1EF3A5FF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4" r="12999"/>
          <a:stretch/>
        </p:blipFill>
        <p:spPr>
          <a:xfrm>
            <a:off x="6067721" y="729970"/>
            <a:ext cx="5372439" cy="539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82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CDAA9-2ED5-4BF5-9244-3B53485D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balance/NDVI relationship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D41CD-58EF-4B48-A55C-89147D5C9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296"/>
            <a:ext cx="7035800" cy="4027804"/>
          </a:xfrm>
        </p:spPr>
        <p:txBody>
          <a:bodyPr>
            <a:normAutofit/>
          </a:bodyPr>
          <a:lstStyle/>
          <a:p>
            <a:r>
              <a:rPr lang="en-US" dirty="0"/>
              <a:t>Growing Season Periodic Linear Relationships </a:t>
            </a:r>
          </a:p>
          <a:p>
            <a:pPr lvl="1"/>
            <a:r>
              <a:rPr lang="en-US" dirty="0"/>
              <a:t>K-fold (5) Cross Validation</a:t>
            </a:r>
          </a:p>
          <a:p>
            <a:pPr lvl="1"/>
            <a:r>
              <a:rPr lang="en-US" dirty="0"/>
              <a:t>Metrics of Comparison: r</a:t>
            </a:r>
            <a:r>
              <a:rPr lang="en-US" baseline="30000" dirty="0"/>
              <a:t>2  </a:t>
            </a:r>
            <a:r>
              <a:rPr lang="en-US" dirty="0"/>
              <a:t> &amp; Root Mean Squared Error</a:t>
            </a:r>
          </a:p>
          <a:p>
            <a:r>
              <a:rPr lang="en-US" dirty="0"/>
              <a:t>ARIMAX (single &amp; Multivariate)</a:t>
            </a:r>
          </a:p>
          <a:p>
            <a:pPr lvl="1"/>
            <a:r>
              <a:rPr lang="en-US" dirty="0"/>
              <a:t>Train Data = 0.75, Test Data =0.25 (last 5 years)</a:t>
            </a:r>
          </a:p>
          <a:p>
            <a:pPr lvl="1"/>
            <a:r>
              <a:rPr lang="en-US" dirty="0"/>
              <a:t>Examined using 0 lags</a:t>
            </a:r>
          </a:p>
          <a:p>
            <a:pPr lvl="1"/>
            <a:r>
              <a:rPr lang="en-US" dirty="0"/>
              <a:t>Metrics of Comparison: Root Mean Squared Error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20E73-CAAD-4FC3-8189-4FC3DA993A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133"/>
          <a:stretch/>
        </p:blipFill>
        <p:spPr>
          <a:xfrm>
            <a:off x="8022601" y="1470141"/>
            <a:ext cx="3471405" cy="43765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618147-7EA7-47FA-97BC-BEB6BD3FB05C}"/>
              </a:ext>
            </a:extLst>
          </p:cNvPr>
          <p:cNvSpPr txBox="1"/>
          <p:nvPr/>
        </p:nvSpPr>
        <p:spPr>
          <a:xfrm>
            <a:off x="8220173" y="6033155"/>
            <a:ext cx="37330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Earth.Google.com</a:t>
            </a:r>
          </a:p>
        </p:txBody>
      </p:sp>
    </p:spTree>
    <p:extLst>
      <p:ext uri="{BB962C8B-B14F-4D97-AF65-F5344CB8AC3E}">
        <p14:creationId xmlns:p14="http://schemas.microsoft.com/office/powerpoint/2010/main" val="174910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CDAA9-2ED5-4BF5-9244-3B53485DF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579"/>
            <a:ext cx="10515600" cy="1325563"/>
          </a:xfrm>
        </p:spPr>
        <p:txBody>
          <a:bodyPr/>
          <a:lstStyle/>
          <a:p>
            <a:r>
              <a:rPr lang="en-US" dirty="0"/>
              <a:t>Overview of Sandy-3 Allotment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726CEF0C-C997-4C12-9E08-BA593DE9B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352" y="1087373"/>
            <a:ext cx="4826524" cy="5643850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A8311432-78A3-4A8B-8365-A3D867ED90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414" y="1087373"/>
            <a:ext cx="4760202" cy="561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72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C7F8-8442-43D0-BF11-B7071BF3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78" y="252003"/>
            <a:ext cx="11199829" cy="1325563"/>
          </a:xfrm>
        </p:spPr>
        <p:txBody>
          <a:bodyPr>
            <a:normAutofit/>
          </a:bodyPr>
          <a:lstStyle/>
          <a:p>
            <a:r>
              <a:rPr lang="en-US" dirty="0"/>
              <a:t>June NDVI from 2000-2021 at Sandy 3 Allotment</a:t>
            </a:r>
          </a:p>
        </p:txBody>
      </p:sp>
      <p:pic>
        <p:nvPicPr>
          <p:cNvPr id="10" name="Picture 9" descr="A picture containing text, bedclothes&#10;&#10;Description automatically generated">
            <a:extLst>
              <a:ext uri="{FF2B5EF4-FFF2-40B4-BE49-F238E27FC236}">
                <a16:creationId xmlns:a16="http://schemas.microsoft.com/office/drawing/2014/main" id="{8181DC82-12ED-4D6B-90EA-0B3DD0DFD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93" y="1430681"/>
            <a:ext cx="2778550" cy="5062194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CCF13F5C-014B-4093-A24D-9449263740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D5AA9C7-3DAE-4C54-86D9-33BBE3AACC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8874" y="1430681"/>
            <a:ext cx="3474543" cy="506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B962010-8AB1-4DDF-92DC-A372EC0316D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8149" y="1430681"/>
            <a:ext cx="3480258" cy="506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39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C7F8-8442-43D0-BF11-B7071BF38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Nakano et. Al. established a strong linear relationship between Modis NDVI data and AGB in semi-arid grasslands of Mongolia [1].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34BF9-E1CF-46B3-9887-91940A291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128" y="2789467"/>
            <a:ext cx="10515600" cy="4351338"/>
          </a:xfrm>
        </p:spPr>
        <p:txBody>
          <a:bodyPr/>
          <a:lstStyle/>
          <a:p>
            <a:r>
              <a:rPr lang="en-US" dirty="0"/>
              <a:t>R2 = 0.861 [1]</a:t>
            </a:r>
          </a:p>
          <a:p>
            <a:endParaRPr lang="en-US" dirty="0"/>
          </a:p>
          <a:p>
            <a:r>
              <a:rPr lang="en-US" dirty="0"/>
              <a:t>AGB [g/m^2] = -38.3 + (NDVI*277.9) [1]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Cows and their calfs walk through a grassland on a cold fall morning. ">
            <a:extLst>
              <a:ext uri="{FF2B5EF4-FFF2-40B4-BE49-F238E27FC236}">
                <a16:creationId xmlns:a16="http://schemas.microsoft.com/office/drawing/2014/main" id="{95D60725-424A-4292-B0D5-AB934EC69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746" y="2271859"/>
            <a:ext cx="5357370" cy="355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F10C2C-CD22-4B7C-960B-5D5E582634EC}"/>
              </a:ext>
            </a:extLst>
          </p:cNvPr>
          <p:cNvSpPr txBox="1"/>
          <p:nvPr/>
        </p:nvSpPr>
        <p:spPr>
          <a:xfrm>
            <a:off x="6698529" y="5830260"/>
            <a:ext cx="5493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https://www.blm.gov/programs/natural-resources/rangeland-and-grazing/rangeland-health/utah</a:t>
            </a:r>
          </a:p>
        </p:txBody>
      </p:sp>
    </p:spTree>
    <p:extLst>
      <p:ext uri="{BB962C8B-B14F-4D97-AF65-F5344CB8AC3E}">
        <p14:creationId xmlns:p14="http://schemas.microsoft.com/office/powerpoint/2010/main" val="1668859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C7F8-8442-43D0-BF11-B7071BF38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GEE Script to Extract NDVI and AGB from Sandy 3 allotment  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A21F088-57F8-46F9-AB1A-6A25510E7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37" y="3047953"/>
            <a:ext cx="6837960" cy="277822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816F50-8597-4E52-9B63-25732397A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https://code.earthengine.google.com/3df4c67181acdd06ad79279bc4f24107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E345B957-E13D-4835-8C94-CCDB841326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" t="3635" b="3659"/>
          <a:stretch/>
        </p:blipFill>
        <p:spPr>
          <a:xfrm>
            <a:off x="7103457" y="2462213"/>
            <a:ext cx="4893506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06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7C31-1A9C-44C7-B13D-8860ED9B2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AGB [</a:t>
            </a:r>
            <a:r>
              <a:rPr lang="en-US" dirty="0" err="1"/>
              <a:t>lb</a:t>
            </a:r>
            <a:r>
              <a:rPr lang="en-US" dirty="0"/>
              <a:t>/acre] from GEE Script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0E02ED9-E19D-4DE3-BD92-A3184D2EE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748" y="2523082"/>
            <a:ext cx="4187976" cy="7338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076D2B-C424-489E-A6FC-FC64799B86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848" y="1858132"/>
            <a:ext cx="7041298" cy="326267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7010A2A-8826-4A06-BAF9-A06F404231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748" y="3687186"/>
            <a:ext cx="3860952" cy="29786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FA5342-6BD4-45CD-A84C-105691C859A0}"/>
              </a:ext>
            </a:extLst>
          </p:cNvPr>
          <p:cNvSpPr txBox="1"/>
          <p:nvPr/>
        </p:nvSpPr>
        <p:spPr>
          <a:xfrm>
            <a:off x="660400" y="1858132"/>
            <a:ext cx="40384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Step 1:  </a:t>
            </a:r>
            <a:r>
              <a:rPr lang="en-US" sz="2000" dirty="0"/>
              <a:t>Run GEE Script</a:t>
            </a: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Step 2: </a:t>
            </a:r>
            <a:r>
              <a:rPr lang="en-US" sz="2000" dirty="0"/>
              <a:t>Go to Tasks panel and select Run next to AGB </a:t>
            </a:r>
            <a:r>
              <a:rPr lang="en-US" sz="2000" dirty="0" err="1"/>
              <a:t>timeSeries</a:t>
            </a:r>
            <a:endParaRPr lang="en-US" sz="2000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Step 3: </a:t>
            </a:r>
            <a:r>
              <a:rPr lang="en-US" sz="2000" dirty="0"/>
              <a:t>Select Drive and click Run on pop up.  This will send the time series CSV to your Google Drive where it can then be downloaded 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82555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12072</TotalTime>
  <Words>620</Words>
  <Application>Microsoft Office PowerPoint</Application>
  <PresentationFormat>Widescreen</PresentationFormat>
  <Paragraphs>88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Lato-Italic</vt:lpstr>
      <vt:lpstr>Lato-Regular</vt:lpstr>
      <vt:lpstr>Office Theme</vt:lpstr>
      <vt:lpstr>Deriving Above Ground Biomass  using Modis NDVI in Google Earth Engine</vt:lpstr>
      <vt:lpstr>Goals</vt:lpstr>
      <vt:lpstr>Data Sources</vt:lpstr>
      <vt:lpstr>Water balance/NDVI relationship analyses</vt:lpstr>
      <vt:lpstr>Overview of Sandy-3 Allotment</vt:lpstr>
      <vt:lpstr>June NDVI from 2000-2021 at Sandy 3 Allotment</vt:lpstr>
      <vt:lpstr>Nakano et. Al. established a strong linear relationship between Modis NDVI data and AGB in semi-arid grasslands of Mongolia [1].</vt:lpstr>
      <vt:lpstr>GEE Script to Extract NDVI and AGB from Sandy 3 allotment  </vt:lpstr>
      <vt:lpstr>Extracting AGB [lb/acre] from GEE Script</vt:lpstr>
      <vt:lpstr>Comparison of Modis Derived AGB and Rangeland App AGB</vt:lpstr>
      <vt:lpstr>Comparison of Modis Derived AGB and Rangeland App AGB</vt:lpstr>
      <vt:lpstr>Periodic relationships between NDVI and water balance variables during growing season </vt:lpstr>
      <vt:lpstr>Modis derived NDVI data from 2016-2021 growing seasons</vt:lpstr>
      <vt:lpstr>Modis derived NDVI with Savitsky Golay smoothing filter applied</vt:lpstr>
      <vt:lpstr>Comparison of rMSE ARIMAX models with different features</vt:lpstr>
      <vt:lpstr>Soil Moisture is predictor with lowest Root MSE</vt:lpstr>
      <vt:lpstr>Conclusions</vt:lpstr>
      <vt:lpstr>Future Areas of Exploration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Deriving Above Ground Biomass  using Modis NDVI in Google Earth Engine</dc:title>
  <dc:creator>Brian Schlaff</dc:creator>
  <cp:lastModifiedBy>Brian Schlaff</cp:lastModifiedBy>
  <cp:revision>1</cp:revision>
  <dcterms:created xsi:type="dcterms:W3CDTF">2021-07-22T15:49:54Z</dcterms:created>
  <dcterms:modified xsi:type="dcterms:W3CDTF">2021-08-26T22:05:34Z</dcterms:modified>
</cp:coreProperties>
</file>

<file path=docProps/thumbnail.jpeg>
</file>